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96"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9/18/2019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646847186"/>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Window to the Soul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completely outside the shooting area.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buttstock on belt, barrel perpendicular to back berm.</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0403AFF-FC7C-4CFE-A2F1-AE34F9F1D106}"/>
              </a:ext>
            </a:extLst>
          </p:cNvPr>
          <p:cNvPicPr>
            <a:picLocks noChangeAspect="1"/>
          </p:cNvPicPr>
          <p:nvPr/>
        </p:nvPicPr>
        <p:blipFill>
          <a:blip r:embed="rId5"/>
          <a:stretch>
            <a:fillRect/>
          </a:stretch>
        </p:blipFill>
        <p:spPr>
          <a:xfrm>
            <a:off x="180474" y="3471357"/>
            <a:ext cx="7025777" cy="40731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Window to the Soul</a:t>
            </a:r>
          </a:p>
          <a:p>
            <a:pPr algn="ctr"/>
            <a:r>
              <a:rPr lang="en-US" b="1" dirty="0"/>
              <a:t>Written Stage Briefing</a:t>
            </a:r>
          </a:p>
          <a:p>
            <a:r>
              <a:rPr lang="en-US" dirty="0"/>
              <a:t>Ruffle Shuffle is a 30 rounds, 150 point, Comstock Field Course. There are thirteen USPSA targets, one pepper popper, and three mini poppers. The best two hits per target will score. Steel must fall to score. The start signal is audible.</a:t>
            </a:r>
          </a:p>
          <a:p>
            <a:endParaRPr lang="en-US" dirty="0"/>
          </a:p>
          <a:p>
            <a:r>
              <a:rPr lang="en-US" dirty="0"/>
              <a:t>The handgun start position is standing completely outside the shooting area, gun loaded and holstered, wrists below belt.</a:t>
            </a:r>
          </a:p>
          <a:p>
            <a:endParaRPr lang="en-US" dirty="0"/>
          </a:p>
          <a:p>
            <a:r>
              <a:rPr lang="en-US" dirty="0"/>
              <a:t>The PCC start position is standing completely outside the shooting area. Loaded carbine held with both hands, safety on, buttstock on belt, pointed in a </a:t>
            </a:r>
            <a:r>
              <a:rPr lang="en-US"/>
              <a:t>safe direction.</a:t>
            </a:r>
            <a:endParaRPr lang="en-US" dirty="0"/>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87839404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200</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205</cp:revision>
  <cp:lastPrinted>2016-01-15T21:54:08Z</cp:lastPrinted>
  <dcterms:created xsi:type="dcterms:W3CDTF">2002-08-21T12:11:08Z</dcterms:created>
  <dcterms:modified xsi:type="dcterms:W3CDTF">2019-09-18T20:38:50Z</dcterms:modified>
  <cp:category>Shooting</cp:category>
</cp:coreProperties>
</file>